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3"/>
    <p:sldId id="259" r:id="rId4"/>
    <p:sldId id="266" r:id="rId5"/>
    <p:sldId id="267" r:id="rId6"/>
    <p:sldId id="261" r:id="rId7"/>
    <p:sldId id="262" r:id="rId8"/>
    <p:sldId id="263" r:id="rId9"/>
    <p:sldId id="264" r:id="rId10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handoutMaster" Target="handoutMasters/handoutMaster1.xml"/><Relationship Id="rId11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>
                <a:sym typeface="+mn-ea"/>
              </a:rPr>
              <a:t>Click to edit Master title style</a:t>
            </a:r>
            <a:endParaRPr lang="zh-CN" altLang="en-US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Click to edit Master subtitle style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3750945"/>
            <a:ext cx="9848088" cy="811530"/>
          </a:xfrm>
        </p:spPr>
        <p:txBody>
          <a:bodyPr anchor="b">
            <a:normAutofit/>
          </a:bodyPr>
          <a:lstStyle>
            <a:lvl1pPr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2400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Click to edit Master title style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800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>
                <a:sym typeface="+mn-ea"/>
              </a:rPr>
              <a:t>Click to edit Master title style</a:t>
            </a:r>
            <a:endParaRPr lang="zh-CN" altLang="en-US" dirty="0">
              <a:sym typeface="+mn-ea"/>
            </a:endParaRPr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Click to edit Master text styles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cxnSp>
        <p:nvCxnSpPr>
          <p:cNvPr id="8" name="直接连接符 7" hidden="1"/>
          <p:cNvCxnSpPr/>
          <p:nvPr userDrawn="1"/>
        </p:nvCxnSpPr>
        <p:spPr>
          <a:xfrm>
            <a:off x="742950" y="434340"/>
            <a:ext cx="0" cy="13912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Click to edit Master title style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/>
              <a:t>ZK-Yield</a:t>
            </a:r>
            <a:endParaRPr lang="zh-CN" altLang="en-US"/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/>
              <a:t>Privacy-Preserving Compliant Yield Aggregator</a:t>
            </a:r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 descr="Gemini_Generated_Image_ab9hw1ab9hw1ab9h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783590" y="616585"/>
            <a:ext cx="10892790" cy="594169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 descr="flow-2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599180" y="154940"/>
            <a:ext cx="5446395" cy="667131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 descr="Gemini_Generated_Image_kvrpn5kvrpn5kvrp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916430" y="1825625"/>
            <a:ext cx="7977505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p>
            <a:endParaRPr lang="en-US"/>
          </a:p>
        </p:txBody>
      </p:sp>
      <p:pic>
        <p:nvPicPr>
          <p:cNvPr id="5" name="Content Placeholder 4" descr="Gemini_Generated_Image_aarn14aarn14aarn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1123315" y="921385"/>
            <a:ext cx="10202545" cy="556387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7" name="Content Placeholder 6" descr="Gemini_Generated_Image_u7dwiyu7dwiyu7dw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916430" y="1825625"/>
            <a:ext cx="7977505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 descr="Gemini_Generated_Image_6bjzmy6bjzmy6bjz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831215" y="994410"/>
            <a:ext cx="9486900" cy="517525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 descr="Gemini_Generated_Image_h4plalh4plalh4pl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916430" y="1825625"/>
            <a:ext cx="7977505" cy="435165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宋体"/>
        <a:font script="Hant" typeface="新細明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53</Words>
  <Application>WPS Presentation</Application>
  <PresentationFormat>宽屏</PresentationFormat>
  <Paragraphs>4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8" baseType="lpstr">
      <vt:lpstr>Arial</vt:lpstr>
      <vt:lpstr>SimSun</vt:lpstr>
      <vt:lpstr>Wingdings</vt:lpstr>
      <vt:lpstr>DejaVu Sans</vt:lpstr>
      <vt:lpstr>Arial Black</vt:lpstr>
      <vt:lpstr>Microsoft YaHei</vt:lpstr>
      <vt:lpstr>Droid Sans Fallback</vt:lpstr>
      <vt:lpstr>Arial Unicode MS</vt:lpstr>
      <vt:lpstr>SimSun</vt:lpstr>
      <vt:lpstr>Office Theme</vt:lpstr>
      <vt:lpstr>ZK-Yield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faldi</cp:lastModifiedBy>
  <cp:revision>8</cp:revision>
  <dcterms:created xsi:type="dcterms:W3CDTF">2025-12-06T05:50:12Z</dcterms:created>
  <dcterms:modified xsi:type="dcterms:W3CDTF">2025-12-06T05:50:12Z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1033-11.1.0.11723</vt:lpwstr>
  </property>
  <property fmtid="{D5CDD505-2E9C-101B-9397-08002B2CF9AE}" pid="3" name="ICV">
    <vt:lpwstr/>
  </property>
</Properties>
</file>